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</p:sldIdLst>
  <p:sldSz cy="5143500" cx="9144000"/>
  <p:notesSz cx="6858000" cy="9144000"/>
  <p:embeddedFontLst>
    <p:embeddedFont>
      <p:font typeface="Average"/>
      <p:regular r:id="rId29"/>
    </p:embeddedFont>
    <p:embeddedFont>
      <p:font typeface="Oswald"/>
      <p:regular r:id="rId30"/>
      <p:bold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Average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Oswald-bold.fntdata"/><Relationship Id="rId30" Type="http://schemas.openxmlformats.org/officeDocument/2006/relationships/font" Target="fonts/Oswald-regular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Shape 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Shape 11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Shape 1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Shape 12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Shape 13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Shape 1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Shape 14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Shape 15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Shape 1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Shape 1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Shape 17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Shape 6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Shape 1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Shape 1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Shape 1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Shape 2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Shape 6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Shape 7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Shape 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Shape 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Shape 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Shape 1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Shape 10"/>
          <p:cNvGrpSpPr/>
          <p:nvPr/>
        </p:nvGrpSpPr>
        <p:grpSpPr>
          <a:xfrm>
            <a:off x="4350278" y="2855377"/>
            <a:ext cx="443588" cy="105632"/>
            <a:chOff x="4137525" y="2915950"/>
            <a:chExt cx="869100" cy="207000"/>
          </a:xfrm>
        </p:grpSpPr>
        <p:sp>
          <p:nvSpPr>
            <p:cNvPr id="11" name="Shape 11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" name="Shape 1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" name="Shape 13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Shape 14"/>
          <p:cNvSpPr txBox="1"/>
          <p:nvPr>
            <p:ph type="ctrTitle"/>
          </p:nvPr>
        </p:nvSpPr>
        <p:spPr>
          <a:xfrm>
            <a:off x="671257" y="990800"/>
            <a:ext cx="7801500" cy="17301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4800"/>
            </a:lvl1pPr>
            <a:lvl2pPr lvl="1" algn="ctr">
              <a:spcBef>
                <a:spcPts val="0"/>
              </a:spcBef>
              <a:buSzPct val="100000"/>
              <a:defRPr sz="4800"/>
            </a:lvl2pPr>
            <a:lvl3pPr lvl="2" algn="ctr">
              <a:spcBef>
                <a:spcPts val="0"/>
              </a:spcBef>
              <a:buSzPct val="100000"/>
              <a:defRPr sz="4800"/>
            </a:lvl3pPr>
            <a:lvl4pPr lvl="3" algn="ctr">
              <a:spcBef>
                <a:spcPts val="0"/>
              </a:spcBef>
              <a:buSzPct val="100000"/>
              <a:defRPr sz="4800"/>
            </a:lvl4pPr>
            <a:lvl5pPr lvl="4" algn="ctr">
              <a:spcBef>
                <a:spcPts val="0"/>
              </a:spcBef>
              <a:buSzPct val="100000"/>
              <a:defRPr sz="4800"/>
            </a:lvl5pPr>
            <a:lvl6pPr lvl="5" algn="ctr">
              <a:spcBef>
                <a:spcPts val="0"/>
              </a:spcBef>
              <a:buSzPct val="100000"/>
              <a:defRPr sz="4800"/>
            </a:lvl6pPr>
            <a:lvl7pPr lvl="6" algn="ctr">
              <a:spcBef>
                <a:spcPts val="0"/>
              </a:spcBef>
              <a:buSzPct val="100000"/>
              <a:defRPr sz="4800"/>
            </a:lvl7pPr>
            <a:lvl8pPr lvl="7" algn="ctr">
              <a:spcBef>
                <a:spcPts val="0"/>
              </a:spcBef>
              <a:buSzPct val="100000"/>
              <a:defRPr sz="4800"/>
            </a:lvl8pPr>
            <a:lvl9pPr lvl="8" algn="ctr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15" name="Shape 15"/>
          <p:cNvSpPr txBox="1"/>
          <p:nvPr>
            <p:ph idx="1" type="subTitle"/>
          </p:nvPr>
        </p:nvSpPr>
        <p:spPr>
          <a:xfrm>
            <a:off x="671250" y="3174875"/>
            <a:ext cx="7801500" cy="792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16" name="Shape 1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pt-PT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/>
          <p:nvPr>
            <p:ph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/>
        </p:txBody>
      </p:sp>
      <p:sp>
        <p:nvSpPr>
          <p:cNvPr id="51" name="Shape 5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52" name="Shape 5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pt-PT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pt-PT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pt-PT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3" name="Shape 2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pt-PT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6" name="Shape 2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7" name="Shape 2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8" name="Shape 2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pt-PT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pt-PT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4" name="Shape 3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5" name="Shape 3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pt-PT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Shape 3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pt-PT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41" name="Shape 41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" name="Shape 42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43" name="Shape 43"/>
          <p:cNvSpPr txBox="1"/>
          <p:nvPr>
            <p:ph idx="1" type="subTitle"/>
          </p:nvPr>
        </p:nvSpPr>
        <p:spPr>
          <a:xfrm>
            <a:off x="265500" y="2845200"/>
            <a:ext cx="4045200" cy="13455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" name="Shape 4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Shape 4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pt-PT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48" name="Shape 4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pt-PT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ct val="100000"/>
              <a:buFont typeface="Average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PT"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0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0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0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0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0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hyperlink" Target="http://www.free-css.com" TargetMode="External"/><Relationship Id="rId4" Type="http://schemas.openxmlformats.org/officeDocument/2006/relationships/hyperlink" Target="http://freehtml5.co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0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0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0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0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0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/>
          <p:nvPr>
            <p:ph type="ctrTitle"/>
          </p:nvPr>
        </p:nvSpPr>
        <p:spPr>
          <a:xfrm>
            <a:off x="671257" y="990800"/>
            <a:ext cx="7801500" cy="17301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pt-PT"/>
              <a:t>CSS Templates</a:t>
            </a:r>
          </a:p>
        </p:txBody>
      </p:sp>
      <p:sp>
        <p:nvSpPr>
          <p:cNvPr id="60" name="Shape 60"/>
          <p:cNvSpPr txBox="1"/>
          <p:nvPr>
            <p:ph idx="1" type="subTitle"/>
          </p:nvPr>
        </p:nvSpPr>
        <p:spPr>
          <a:xfrm>
            <a:off x="671250" y="3174875"/>
            <a:ext cx="7801500" cy="792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pt-PT"/>
              <a:t>Várias ideias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pt-PT"/>
              <a:t>Worthy</a:t>
            </a:r>
          </a:p>
        </p:txBody>
      </p:sp>
      <p:sp>
        <p:nvSpPr>
          <p:cNvPr id="118" name="Shape 1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pt-PT"/>
              <a:t>http://www.free-css.com/free-css-templates/page210/worthy-v1.0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4" name="Shape 1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25" name="Shape 1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3493" y="0"/>
            <a:ext cx="7097012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1" name="Shape 1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32" name="Shape 1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8032" y="0"/>
            <a:ext cx="7092733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pt-PT"/>
              <a:t>Verge</a:t>
            </a:r>
          </a:p>
        </p:txBody>
      </p:sp>
      <p:sp>
        <p:nvSpPr>
          <p:cNvPr id="138" name="Shape 1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pt-PT"/>
              <a:t>http://freehtml5.co/preview/?item=verge-free-html5-bootstrap-template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4" name="Shape 14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45" name="Shape 1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7847" y="0"/>
            <a:ext cx="7108304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1" name="Shape 15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52" name="Shape 1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8068" y="0"/>
            <a:ext cx="726786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pt-PT"/>
              <a:t>Horizontal Admin</a:t>
            </a:r>
          </a:p>
        </p:txBody>
      </p:sp>
      <p:sp>
        <p:nvSpPr>
          <p:cNvPr id="158" name="Shape 15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pt-PT"/>
              <a:t>http://www.free-css.com/free-css-templates/page209/horizontal-admin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4" name="Shape 16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65" name="Shape 1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4368" y="0"/>
            <a:ext cx="7135261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1" name="Shape 17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72" name="Shape 1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1266" y="0"/>
            <a:ext cx="7081466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pt-PT"/>
              <a:t>Solid</a:t>
            </a:r>
          </a:p>
        </p:txBody>
      </p:sp>
      <p:sp>
        <p:nvSpPr>
          <p:cNvPr id="178" name="Shape 17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pt-PT"/>
              <a:t>http://www.free-css.com/free-css-templates/page205/solid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pt-PT"/>
              <a:t>Todos os templates</a:t>
            </a:r>
            <a:r>
              <a:rPr lang="pt-PT"/>
              <a:t>...</a:t>
            </a:r>
          </a:p>
        </p:txBody>
      </p:sp>
      <p:sp>
        <p:nvSpPr>
          <p:cNvPr id="66" name="Shape 6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har char="-"/>
            </a:pPr>
            <a:r>
              <a:rPr lang="pt-PT"/>
              <a:t>Utilizam </a:t>
            </a:r>
            <a:r>
              <a:rPr lang="pt-PT"/>
              <a:t>Creative Commons License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pt-PT"/>
              <a:t>Utiliza BootStrap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pt-PT"/>
              <a:t>São Responsivos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pt-PT"/>
              <a:t>Foram Retirados dos Sites:</a:t>
            </a:r>
          </a:p>
          <a:p>
            <a:pPr indent="-228600" lvl="1" marL="914400" rtl="0">
              <a:spcBef>
                <a:spcPts val="0"/>
              </a:spcBef>
              <a:buChar char="-"/>
            </a:pPr>
            <a:r>
              <a:rPr lang="pt-PT" u="sng">
                <a:solidFill>
                  <a:schemeClr val="hlink"/>
                </a:solidFill>
                <a:hlinkClick r:id="rId3"/>
              </a:rPr>
              <a:t>http://www.free-css.com</a:t>
            </a:r>
          </a:p>
          <a:p>
            <a:pPr indent="-228600" lvl="1" marL="914400" rtl="0">
              <a:spcBef>
                <a:spcPts val="0"/>
              </a:spcBef>
              <a:buChar char="-"/>
            </a:pPr>
            <a:r>
              <a:rPr lang="pt-PT" u="sng">
                <a:solidFill>
                  <a:schemeClr val="hlink"/>
                </a:solidFill>
                <a:hlinkClick r:id="rId4"/>
              </a:rPr>
              <a:t>http://freehtml5.co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4" name="Shape 18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2201" y="0"/>
            <a:ext cx="7119596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1" name="Shape 19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92" name="Shape 1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4601" y="0"/>
            <a:ext cx="7119596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pt-PT"/>
              <a:t>Green Fire</a:t>
            </a:r>
          </a:p>
        </p:txBody>
      </p:sp>
      <p:sp>
        <p:nvSpPr>
          <p:cNvPr id="198" name="Shape 19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pt-PT"/>
              <a:t>http://www.free-css.com/free-css-templates/page203/green-fire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4" name="Shape 20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05" name="Shape 2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9999" y="0"/>
            <a:ext cx="7104001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1" name="Shape 21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12" name="Shape 2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9999" y="0"/>
            <a:ext cx="7104001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pt-PT"/>
              <a:t>Creative Commons License</a:t>
            </a:r>
          </a:p>
        </p:txBody>
      </p:sp>
      <p:sp>
        <p:nvSpPr>
          <p:cNvPr id="72" name="Shape 7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pt-PT"/>
              <a:t>Resumidamente: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pt-PT"/>
              <a:t>Podemos:</a:t>
            </a:r>
          </a:p>
          <a:p>
            <a:pPr indent="-228600" lvl="1" marL="914400" rtl="0">
              <a:spcBef>
                <a:spcPts val="0"/>
              </a:spcBef>
              <a:buChar char="-"/>
            </a:pPr>
            <a:r>
              <a:rPr lang="pt-PT"/>
              <a:t>Utilizar o código</a:t>
            </a:r>
          </a:p>
          <a:p>
            <a:pPr indent="-228600" lvl="1" marL="914400" rtl="0">
              <a:spcBef>
                <a:spcPts val="0"/>
              </a:spcBef>
              <a:buChar char="-"/>
            </a:pPr>
            <a:r>
              <a:rPr lang="pt-PT"/>
              <a:t>Distribuir o código</a:t>
            </a:r>
          </a:p>
          <a:p>
            <a:pPr indent="-228600" lvl="1" marL="914400" rtl="0">
              <a:spcBef>
                <a:spcPts val="0"/>
              </a:spcBef>
              <a:buChar char="-"/>
            </a:pPr>
            <a:r>
              <a:rPr lang="pt-PT"/>
              <a:t>Alterar o código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pt-PT"/>
              <a:t>Até para fins comerciais</a:t>
            </a:r>
          </a:p>
          <a:p>
            <a:pPr indent="-228600" lvl="0" marL="457200">
              <a:spcBef>
                <a:spcPts val="0"/>
              </a:spcBef>
              <a:buChar char="-"/>
            </a:pPr>
            <a:r>
              <a:rPr lang="pt-PT"/>
              <a:t>Desde que </a:t>
            </a:r>
            <a:r>
              <a:rPr lang="pt-PT"/>
              <a:t>atribuam</a:t>
            </a:r>
            <a:r>
              <a:rPr lang="pt-PT"/>
              <a:t> crédito aos criadores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pt-PT"/>
              <a:t>Booster Studio</a:t>
            </a:r>
          </a:p>
        </p:txBody>
      </p:sp>
      <p:sp>
        <p:nvSpPr>
          <p:cNvPr id="78" name="Shape 7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pt-PT"/>
              <a:t>http://www.free-css.com/free-css-templates/page211/booster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4" name="Shape 8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85" name="Shape 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2551" y="0"/>
            <a:ext cx="746369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1" name="Shape 9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92" name="Shape 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0151" y="0"/>
            <a:ext cx="746369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pt-PT"/>
              <a:t>Slant</a:t>
            </a:r>
          </a:p>
        </p:txBody>
      </p:sp>
      <p:sp>
        <p:nvSpPr>
          <p:cNvPr id="98" name="Shape 9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pt-PT"/>
              <a:t>http://www.free-css.com/free-css-templates/page211/slant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4" name="Shape 10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05" name="Shape 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0151" y="0"/>
            <a:ext cx="746369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1" name="Shape 11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12" name="Shape 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530" y="0"/>
            <a:ext cx="7422940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